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788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UE RF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R4-1700278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WG4 NR AH Meeting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3.2.1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Transition time aspects</a:t>
            </a:r>
          </a:p>
          <a:p>
            <a:pPr lvl="1"/>
            <a:r>
              <a:rPr lang="en-US" dirty="0" smtClean="0"/>
              <a:t>For UE RF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within the same frequency band, the required transition time for RF/ADC/AGC is 100~200 µs regardless of different conditions</a:t>
            </a:r>
          </a:p>
          <a:p>
            <a:pPr lvl="1"/>
            <a:r>
              <a:rPr lang="en-US" dirty="0" smtClean="0"/>
              <a:t>For UE RF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across different frequency bands, the required transition time for RF/ADC/AGC can be up to 900 µs regardless of different conditions</a:t>
            </a:r>
          </a:p>
          <a:p>
            <a:pPr lvl="1"/>
            <a:r>
              <a:rPr lang="en-US" dirty="0" smtClean="0"/>
              <a:t>The above values can be applied to both DL &amp; UL </a:t>
            </a:r>
          </a:p>
          <a:p>
            <a:pPr lvl="1"/>
            <a:r>
              <a:rPr lang="en-US" dirty="0" smtClean="0"/>
              <a:t>Transition time from RRM perspectives requires further discussion in RAN4</a:t>
            </a:r>
          </a:p>
          <a:p>
            <a:r>
              <a:rPr lang="en-US" dirty="0" smtClean="0"/>
              <a:t>AGC aspects</a:t>
            </a:r>
          </a:p>
          <a:p>
            <a:pPr lvl="1"/>
            <a:r>
              <a:rPr lang="en-US" dirty="0" smtClean="0"/>
              <a:t>For UE </a:t>
            </a:r>
            <a:r>
              <a:rPr lang="en-US" dirty="0"/>
              <a:t>RF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in single-carrier operation, reference signals are not required for AGC settling, assuming DL signal from the same cell before &amp; after bandwidth </a:t>
            </a:r>
            <a:r>
              <a:rPr lang="en-US" dirty="0" smtClean="0"/>
              <a:t>adaptation and </a:t>
            </a:r>
            <a:r>
              <a:rPr lang="en-US" dirty="0" smtClean="0"/>
              <a:t>5MHz </a:t>
            </a:r>
            <a:r>
              <a:rPr lang="en-US" dirty="0"/>
              <a:t>as the minimal UE RF bandwidth considered in UE RF bandwidth adaptation </a:t>
            </a:r>
            <a:endParaRPr lang="en-US" dirty="0" smtClean="0"/>
          </a:p>
          <a:p>
            <a:pPr lvl="1"/>
            <a:r>
              <a:rPr lang="en-US" dirty="0" smtClean="0"/>
              <a:t>For UE RF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in multi-carrier operation across different frequency bands</a:t>
            </a:r>
            <a:r>
              <a:rPr lang="zh-TW" altLang="en-US" dirty="0"/>
              <a:t> </a:t>
            </a:r>
            <a:r>
              <a:rPr lang="en-US" altLang="zh-TW" dirty="0" smtClean="0"/>
              <a:t>or within the same frequency band</a:t>
            </a:r>
            <a:r>
              <a:rPr lang="en-US" dirty="0" smtClean="0"/>
              <a:t>, it’s FFS whether or not reference signals are required for AGC settling</a:t>
            </a:r>
          </a:p>
          <a:p>
            <a:r>
              <a:rPr lang="en-US" dirty="0" smtClean="0"/>
              <a:t>Power saving aspects</a:t>
            </a:r>
          </a:p>
          <a:p>
            <a:pPr lvl="1"/>
            <a:r>
              <a:rPr lang="en-US" dirty="0" smtClean="0"/>
              <a:t>Certain power saving from enabling UE RF bandwidth adaptation is expected from both RF &amp; digital baseband perspectives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ower saving for UE RF bandwidth adaptation can be further discussed from both RF and digital baseband perspectives in RAN4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Note: UE RF bandwidth means transmission bandwidth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20516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5676</TotalTime>
  <Words>232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UE RF bandwidth adaptation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354</cp:revision>
  <dcterms:created xsi:type="dcterms:W3CDTF">2006-08-16T00:00:00Z</dcterms:created>
  <dcterms:modified xsi:type="dcterms:W3CDTF">2017-01-19T20:32:51Z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1811645189</vt:i4>
  </property>
  <property fmtid="{D5CDD505-2E9C-101B-9397-08002B2CF9AE}" pid="4" name="_EmailSubject">
    <vt:lpwstr>[NR RAN4]Draft WF on UE channel bandwidth adaptation</vt:lpwstr>
  </property>
  <property fmtid="{D5CDD505-2E9C-101B-9397-08002B2CF9AE}" pid="5" name="_AuthorEmail">
    <vt:lpwstr>Jamesf.wang@mediatek.com</vt:lpwstr>
  </property>
  <property fmtid="{D5CDD505-2E9C-101B-9397-08002B2CF9AE}" pid="6" name="_AuthorEmailDisplayName">
    <vt:lpwstr>Jamesf Wang</vt:lpwstr>
  </property>
</Properties>
</file>